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e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92BDA-1186-478F-BFD0-98A44801C9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687169-22B9-4C4E-B53F-6174A2E84F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0DCD7-17C7-462A-A76A-A60A5DD38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68D19-AB17-48AB-BE06-85578D05A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E9F6C-92AF-4E9B-A1AC-8243903DB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250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361D7-10B2-4DB7-B2CA-8F6032524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279B6E-9570-4409-8EBC-8D8C16024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C0F82-51F0-48CE-A5AA-ACD88DD27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02E82-1D82-48BB-A5EB-13FB1EBAD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8F0A6-C94B-4E95-95FA-41D38348F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21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B026BB-2FA3-4743-ADB1-A42CFBE208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C1C258-35A0-4326-840E-500717BC1A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7FA56-390A-437F-B898-B5D1CB311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17BE0-2DE2-4269-8C4C-57BB1CFAC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8C9E7-66D2-4E54-B5E7-4D8293F63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46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50481-C41F-44E0-894D-247D644C4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A87B5-7972-4894-9FB3-86A07266E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C7B50-8C07-464F-AF80-17F3209A0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6630F-EF5F-470A-837B-41309A066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D3D2C-5B91-4C82-BFEC-E828B24FF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97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AB31C-0506-4826-A8CE-7CA04459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2C5BA-D61D-4AA0-B6F3-908DCB69D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19974-FEE8-43F9-A70C-284EF7829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06CBC-6531-44E7-9621-C4B6778DE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8A311-DFC5-4F3B-878F-C00E22AB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8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9E031-5F43-454D-B1E4-773B0C379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50A4E-8CA1-4271-81E9-89C9F77127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F8A36A-F41B-4FD6-8628-5FB8176031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A03CB4-8C89-498B-AA3B-01351FB55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72711D-2C28-49A2-9C28-13E4ED27D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94D2D6-844A-4A81-A011-287CB5EED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743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49B58-A1EB-4D1D-B4C6-CD23B9A28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51DDB-6CD0-46DD-A550-E55779A5A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95AE7C-DDB6-43AB-9670-2E09D47993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349A9D-0F55-4841-B7EE-1F6B0F3FA4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E50C47-9280-4D19-9EE8-3ADF6CBCF0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FE74F2-B005-4843-B47D-B2073E515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ECA577-847D-4EB2-AD81-7D4DCE5AE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7454EC-CDEA-4289-9D76-B33EEBC55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40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ED200-E682-4F92-8719-7F093FB7A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C19218-9984-469A-A529-E278295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02D452-9A11-4182-9F1B-76C703FA5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AD944E-C74D-4E81-96DA-D9995035C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092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9910C1-EC76-4749-AF1B-893459C72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D93942-1B3A-493C-BB2C-EF579764F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E52DD-3E15-45CF-A39D-B20294629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94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A66DC-F9F8-4104-9116-8270AE7F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C7767-CDFA-432A-8B9D-7C9F622E5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C24B68-C270-4843-812D-793F3A0918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109D06-F5F9-44E0-A5E5-07101D9BB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10067D-C103-4009-BE2A-2A091C7BB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346E1-9524-40FF-89CB-F4B1E1EAF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453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1ED9E-2212-44E4-A92F-4A7D93DF4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BF6563-1442-4F04-AFD2-76C95508FE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420C9D-6E1E-443E-8915-CC106647AE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9945B2-335F-4C2D-B978-8D6E0EA87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868A03-2310-4F61-B475-A604D21F4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6A74EA-8D6E-4FB4-90B1-A06797BAA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370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2397F9-77CF-455B-BFA8-72F3DDC18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F380A6-2CB7-4D60-8327-379CECE250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DC5F0-9C84-4287-8EE6-A4DBC2ACE4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AF875-A6EF-4E9B-BA3B-87B66949DD70}" type="datetimeFigureOut">
              <a:rPr lang="en-US" smtClean="0"/>
              <a:t>2/22/2019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EF83F-8D08-475D-B35C-FEC8C4A783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EA8DB-0AAC-4615-B409-B3D6545DA5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4DC05A-7173-4DB9-9120-CCB2C6C61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920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CBD96-E5F0-4C85-A32D-DD25B67B9A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E2FCB-110A-4E99-BD6D-B31392D6CE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Advanced Algorithm Analysis</a:t>
            </a:r>
          </a:p>
        </p:txBody>
      </p:sp>
    </p:spTree>
    <p:extLst>
      <p:ext uri="{BB962C8B-B14F-4D97-AF65-F5344CB8AC3E}">
        <p14:creationId xmlns:p14="http://schemas.microsoft.com/office/powerpoint/2010/main" val="4195487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4E35E-EB5B-462B-A8B8-D818EF7CC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Divide and Conquer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FA71BD-0F5A-45B3-9354-F8E9A3530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770" y="1413164"/>
            <a:ext cx="6536460" cy="4902345"/>
          </a:xfrm>
        </p:spPr>
      </p:pic>
    </p:spTree>
    <p:extLst>
      <p:ext uri="{BB962C8B-B14F-4D97-AF65-F5344CB8AC3E}">
        <p14:creationId xmlns:p14="http://schemas.microsoft.com/office/powerpoint/2010/main" val="1679318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4454F-0B4A-4436-9A36-5EFE06DD6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of divide and conquer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837CDF-F349-404E-B904-6AAD610C9B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245" y="1497084"/>
            <a:ext cx="6461510" cy="4846133"/>
          </a:xfrm>
        </p:spPr>
      </p:pic>
    </p:spTree>
    <p:extLst>
      <p:ext uri="{BB962C8B-B14F-4D97-AF65-F5344CB8AC3E}">
        <p14:creationId xmlns:p14="http://schemas.microsoft.com/office/powerpoint/2010/main" val="3427249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B7637-E492-4FEB-B2E5-D7DC80AFA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Merge Sort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76B961-B59D-4265-BC8F-B4FB838C3C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715" y="1357745"/>
            <a:ext cx="6462569" cy="4846927"/>
          </a:xfrm>
        </p:spPr>
      </p:pic>
    </p:spTree>
    <p:extLst>
      <p:ext uri="{BB962C8B-B14F-4D97-AF65-F5344CB8AC3E}">
        <p14:creationId xmlns:p14="http://schemas.microsoft.com/office/powerpoint/2010/main" val="3148616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8093A-A6EF-409E-B4CB-BE2BBBA02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Merge Sort (</a:t>
            </a:r>
            <a:r>
              <a:rPr lang="en-US" dirty="0" err="1"/>
              <a:t>contd</a:t>
            </a:r>
            <a:r>
              <a:rPr lang="en-US" dirty="0"/>
              <a:t>…)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961047-7167-41EA-A2F8-EB61803E3A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536" y="1605179"/>
            <a:ext cx="6516928" cy="4887696"/>
          </a:xfrm>
        </p:spPr>
      </p:pic>
    </p:spTree>
    <p:extLst>
      <p:ext uri="{BB962C8B-B14F-4D97-AF65-F5344CB8AC3E}">
        <p14:creationId xmlns:p14="http://schemas.microsoft.com/office/powerpoint/2010/main" val="2739418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BA56D-C957-4CF0-A307-2F21CF862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Merge Sort (</a:t>
            </a:r>
            <a:r>
              <a:rPr lang="en-US" dirty="0" err="1"/>
              <a:t>contd</a:t>
            </a:r>
            <a:r>
              <a:rPr lang="en-US" dirty="0"/>
              <a:t>…)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F69DA9-BD87-4709-96BD-44FDA1751F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754" y="1574006"/>
            <a:ext cx="6558492" cy="4918869"/>
          </a:xfrm>
        </p:spPr>
      </p:pic>
    </p:spTree>
    <p:extLst>
      <p:ext uri="{BB962C8B-B14F-4D97-AF65-F5344CB8AC3E}">
        <p14:creationId xmlns:p14="http://schemas.microsoft.com/office/powerpoint/2010/main" val="2703335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C00DE-300D-4ACC-B7CF-B8B80BF75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Analysis of rate of growth of merge sort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3CB78B40-B25D-40BD-B29E-E4255945E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263" y="1501269"/>
            <a:ext cx="6655474" cy="4991606"/>
          </a:xfrm>
        </p:spPr>
      </p:pic>
    </p:spTree>
    <p:extLst>
      <p:ext uri="{BB962C8B-B14F-4D97-AF65-F5344CB8AC3E}">
        <p14:creationId xmlns:p14="http://schemas.microsoft.com/office/powerpoint/2010/main" val="2248839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0A177-E65C-4FF5-A11B-A287D2ABB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344373-FDBF-46F0-BA22-F06DE2E759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045" y="1532442"/>
            <a:ext cx="6613910" cy="4960433"/>
          </a:xfrm>
        </p:spPr>
      </p:pic>
    </p:spTree>
    <p:extLst>
      <p:ext uri="{BB962C8B-B14F-4D97-AF65-F5344CB8AC3E}">
        <p14:creationId xmlns:p14="http://schemas.microsoft.com/office/powerpoint/2010/main" val="938554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29783-BBB2-4A39-A9F5-8C22F57D6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Solution of problem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C73E0D-5717-4D01-9B6F-0F1A58A2F4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608" y="1594788"/>
            <a:ext cx="6530783" cy="4898087"/>
          </a:xfrm>
        </p:spPr>
      </p:pic>
    </p:spTree>
    <p:extLst>
      <p:ext uri="{BB962C8B-B14F-4D97-AF65-F5344CB8AC3E}">
        <p14:creationId xmlns:p14="http://schemas.microsoft.com/office/powerpoint/2010/main" val="2190093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6E465-F166-4CDD-90FF-BCD5794F0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Insertion Sort Review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C4CBC9-7894-4C57-8D89-919ABD0FC1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475110" y="377462"/>
            <a:ext cx="5241782" cy="6989043"/>
          </a:xfrm>
        </p:spPr>
      </p:pic>
    </p:spTree>
    <p:extLst>
      <p:ext uri="{BB962C8B-B14F-4D97-AF65-F5344CB8AC3E}">
        <p14:creationId xmlns:p14="http://schemas.microsoft.com/office/powerpoint/2010/main" val="3868548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76EF3-9D55-4324-9409-3E5433B45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Random Access Machine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898FF3-9F37-40A5-A971-8DEE7CC3D5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07447" y="351377"/>
            <a:ext cx="5577105" cy="7436140"/>
          </a:xfrm>
        </p:spPr>
      </p:pic>
    </p:spTree>
    <p:extLst>
      <p:ext uri="{BB962C8B-B14F-4D97-AF65-F5344CB8AC3E}">
        <p14:creationId xmlns:p14="http://schemas.microsoft.com/office/powerpoint/2010/main" val="2942570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37258-1BC1-49C2-933F-401950D1D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Insertion Sort Algorithm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6DFA78-D0BB-4DB1-AE95-954910906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23251" y="519639"/>
            <a:ext cx="4945497" cy="6593996"/>
          </a:xfrm>
        </p:spPr>
      </p:pic>
    </p:spTree>
    <p:extLst>
      <p:ext uri="{BB962C8B-B14F-4D97-AF65-F5344CB8AC3E}">
        <p14:creationId xmlns:p14="http://schemas.microsoft.com/office/powerpoint/2010/main" val="729987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17DD4-BD0B-40F8-81CC-12EEF7D30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Insertion Sort Algorithm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B38ADA-9979-4CCA-B476-68DF4CA6F1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972" y="1337757"/>
            <a:ext cx="6600056" cy="4950042"/>
          </a:xfrm>
        </p:spPr>
      </p:pic>
    </p:spTree>
    <p:extLst>
      <p:ext uri="{BB962C8B-B14F-4D97-AF65-F5344CB8AC3E}">
        <p14:creationId xmlns:p14="http://schemas.microsoft.com/office/powerpoint/2010/main" val="4230167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58A2-1914-497F-B821-B9A51AEDB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Growth of Function (Insertion Sort)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22936A-DBA5-4A94-A6B8-A02A6F3F2E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045" y="1382785"/>
            <a:ext cx="6613910" cy="4960433"/>
          </a:xfrm>
        </p:spPr>
      </p:pic>
    </p:spTree>
    <p:extLst>
      <p:ext uri="{BB962C8B-B14F-4D97-AF65-F5344CB8AC3E}">
        <p14:creationId xmlns:p14="http://schemas.microsoft.com/office/powerpoint/2010/main" val="2842063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8E1AE-E171-4EBD-B331-676305BA0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Rate of Growth for best and worst case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086F43A-6EE1-469E-9FDD-36D9875C6E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824" y="1357746"/>
            <a:ext cx="6610351" cy="4957763"/>
          </a:xfrm>
        </p:spPr>
      </p:pic>
    </p:spTree>
    <p:extLst>
      <p:ext uri="{BB962C8B-B14F-4D97-AF65-F5344CB8AC3E}">
        <p14:creationId xmlns:p14="http://schemas.microsoft.com/office/powerpoint/2010/main" val="643136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93B48-814A-4282-AA23-448814EE1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Rate of Growth for average case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123C771-2150-44B3-8F3D-09D5BBAAF4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107778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D720D-723C-4D68-B680-5D0CD25CE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Exercise Questions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8D66DB-4F42-46DF-9AE0-691F6EE59D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952" y="1371600"/>
            <a:ext cx="6444096" cy="4833072"/>
          </a:xfrm>
        </p:spPr>
      </p:pic>
    </p:spTree>
    <p:extLst>
      <p:ext uri="{BB962C8B-B14F-4D97-AF65-F5344CB8AC3E}">
        <p14:creationId xmlns:p14="http://schemas.microsoft.com/office/powerpoint/2010/main" val="2075563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74</Words>
  <Application>Microsoft Office PowerPoint</Application>
  <PresentationFormat>Widescreen</PresentationFormat>
  <Paragraphs>18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Lecture 5</vt:lpstr>
      <vt:lpstr>Insertion Sort Review</vt:lpstr>
      <vt:lpstr>Random Access Machine</vt:lpstr>
      <vt:lpstr>Insertion Sort Algorithm</vt:lpstr>
      <vt:lpstr>Insertion Sort Algorithm</vt:lpstr>
      <vt:lpstr>Growth of Function (Insertion Sort)</vt:lpstr>
      <vt:lpstr>Rate of Growth for best and worst case</vt:lpstr>
      <vt:lpstr>Rate of Growth for average case</vt:lpstr>
      <vt:lpstr>Exercise Questions</vt:lpstr>
      <vt:lpstr>Divide and Conquer</vt:lpstr>
      <vt:lpstr>Example of divide and conquer</vt:lpstr>
      <vt:lpstr>Merge Sort</vt:lpstr>
      <vt:lpstr>Merge Sort (contd…)</vt:lpstr>
      <vt:lpstr>Merge Sort (contd…)</vt:lpstr>
      <vt:lpstr>Analysis of rate of growth of merge sort</vt:lpstr>
      <vt:lpstr>Problem 1</vt:lpstr>
      <vt:lpstr>Solution of problem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5</dc:title>
  <dc:creator>Nauman Babar</dc:creator>
  <cp:lastModifiedBy>Nauman Babar</cp:lastModifiedBy>
  <cp:revision>2</cp:revision>
  <dcterms:created xsi:type="dcterms:W3CDTF">2019-02-22T05:22:35Z</dcterms:created>
  <dcterms:modified xsi:type="dcterms:W3CDTF">2019-02-22T05:30:45Z</dcterms:modified>
</cp:coreProperties>
</file>

<file path=docProps/thumbnail.jpeg>
</file>